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7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3736200" cy="7373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668B-518C-47FB-B786-E76B86D8D648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EBC8-7615-4836-B110-8509AF33F9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668B-518C-47FB-B786-E76B86D8D648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EBC8-7615-4836-B110-8509AF33F9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2668B-518C-47FB-B786-E76B86D8D648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EBC8-7615-4836-B110-8509AF33F9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2668B-518C-47FB-B786-E76B86D8D648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FEBC8-7615-4836-B110-8509AF33F9E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14.pn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7.png" /><Relationship Id="rId3" Type="http://schemas.openxmlformats.org/officeDocument/2006/relationships/image" Target="../media/image1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smtClean="0">
                <a:solidFill>
                  <a:srgbClr val="000000"/>
                </a:solidFill>
                <a:latin typeface="Times New Roman" pitchFamily="18" charset="0"/>
              </a:rPr>
              <a:t>КАФЕДРА  ФИЗИКИ</a:t>
            </a:r>
            <a:br>
              <a:rPr lang="ru-RU" altLang="ru-RU" b="1" smtClean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ru-RU" altLang="ru-RU" b="1" smtClean="0">
                <a:solidFill>
                  <a:srgbClr val="000000"/>
                </a:solidFill>
                <a:latin typeface="Times New Roman" pitchFamily="18" charset="0"/>
              </a:rPr>
              <a:t>ЛЕСОТЕХНИЧЕСКОГО  УНИВЕРСИТЕТА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0"/>
            <a:ext cx="1071537" cy="1081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0"/>
            <a:ext cx="1071537" cy="1081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214414" y="785794"/>
            <a:ext cx="70009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Кафедра физики относится к общеобразовательным кафедрам естественнонаучного цикла и участвует в подготовке студентов всех технических направлений всех институтов университета</a:t>
            </a:r>
            <a:endParaRPr lang="ru-RU" sz="280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14348" y="3643314"/>
            <a:ext cx="3619526" cy="27146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000628" y="3643314"/>
            <a:ext cx="3619504" cy="271462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sz="3100" i="1" smtClean="0">
                <a:latin typeface="Times New Roman" pitchFamily="18" charset="0"/>
                <a:cs typeface="Times New Roman" pitchFamily="18" charset="0"/>
              </a:rPr>
              <a:t>Коллектив</a:t>
            </a:r>
            <a:r>
              <a:rPr lang="ru-RU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smtClean="0">
                <a:latin typeface="Times New Roman" pitchFamily="18" charset="0"/>
                <a:cs typeface="Times New Roman" pitchFamily="18" charset="0"/>
              </a:rPr>
              <a:t>кафедры физики</a:t>
            </a:r>
            <a:br>
              <a:rPr lang="ru-RU" smtClean="0"/>
            </a:br>
            <a:endParaRPr lang="ru-RU"/>
          </a:p>
        </p:txBody>
      </p:sp>
      <p:pic>
        <p:nvPicPr>
          <p:cNvPr id="4" name="Содержимое 3" descr="Общая фотографи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428596" y="785794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mtClean="0">
                <a:latin typeface="Times New Roman" pitchFamily="18" charset="0"/>
                <a:cs typeface="Times New Roman" pitchFamily="18" charset="0"/>
              </a:rPr>
              <a:t>Сидят (слева направо)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: Былев А.Б., Поливина Л.Н., Гаврилов С.П., Чернышев А.В.</a:t>
            </a:r>
            <a:endParaRPr lang="ru-RU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r>
              <a:rPr lang="ru-RU" i="1" smtClean="0">
                <a:latin typeface="Times New Roman" pitchFamily="18" charset="0"/>
                <a:cs typeface="Times New Roman" pitchFamily="18" charset="0"/>
              </a:rPr>
              <a:t>Стоят (слева направо)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: Обухова И.А., Гущина Е.В., Совтус Н.В., Давыдова И.А.</a:t>
            </a:r>
            <a:endParaRPr lang="ru-RU"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0"/>
            <a:ext cx="1071537" cy="1081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42844" y="1214422"/>
            <a:ext cx="53578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ФИЗИКА </a:t>
            </a:r>
            <a:endParaRPr lang="ru-RU" sz="200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endParaRPr lang="ru-RU" sz="2000" i="1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r>
              <a:rPr lang="ru-RU" sz="2000" b="1" i="1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 ФИЗИКО-ХИМИЧЕСКИЕ ОСНОВЫ ИЗМЕРЕНИЙ 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i="1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ФИЗИЧЕСКИЕ МЕТОДЫ ИССЛЕДОВАНИЯ КОМПОЗИЦИОННЫХ МАТЕРИАЛОВ</a:t>
            </a:r>
            <a:endParaRPr lang="ru-RU" sz="2000" i="1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5918" y="214290"/>
            <a:ext cx="628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Дисциплины, преподаваемые на кафедре: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5720" y="4500570"/>
            <a:ext cx="2667019" cy="200026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929322" y="4500570"/>
            <a:ext cx="2643206" cy="19824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071802" y="4500570"/>
            <a:ext cx="2667019" cy="200026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5715008" y="1857364"/>
            <a:ext cx="29289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- лекции</a:t>
            </a:r>
          </a:p>
          <a:p>
            <a:endParaRPr lang="ru-RU" sz="2000" i="1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- практические</a:t>
            </a:r>
          </a:p>
          <a:p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занятия</a:t>
            </a:r>
          </a:p>
          <a:p>
            <a:endParaRPr lang="ru-RU" sz="2000" i="1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- лаборатории</a:t>
            </a:r>
            <a:endParaRPr lang="ru-RU" sz="20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0"/>
            <a:ext cx="1071537" cy="1081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928926" y="285728"/>
            <a:ext cx="36874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Учебный процесс</a:t>
            </a:r>
            <a:endParaRPr lang="ru-RU" sz="360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6" descr="DSC069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2357430"/>
            <a:ext cx="4038600" cy="2272386"/>
          </a:xfrm>
          <a:prstGeom prst="rect">
            <a:avLst/>
          </a:prstGeom>
        </p:spPr>
      </p:pic>
      <p:pic>
        <p:nvPicPr>
          <p:cNvPr id="5" name="Содержимое 7" descr="DSC0694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2357430"/>
            <a:ext cx="4038600" cy="227238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14480" y="1714488"/>
            <a:ext cx="190167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в лаборатории</a:t>
            </a:r>
            <a:endParaRPr lang="ru-RU" sz="220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86380" y="1714488"/>
            <a:ext cx="320600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на практическом занятии</a:t>
            </a:r>
            <a:endParaRPr lang="ru-RU" sz="2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5143512"/>
            <a:ext cx="65008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Дополняют учебный процесс ежегодные студенческие конференции по физике</a:t>
            </a:r>
            <a:endParaRPr lang="ru-RU" sz="2400"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0"/>
            <a:ext cx="1071537" cy="1081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071538" y="214290"/>
            <a:ext cx="7715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Ежегодные студенческие конференции по физике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4" descr="Физик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500174"/>
            <a:ext cx="3201024" cy="4525963"/>
          </a:xfrm>
          <a:prstGeom prst="rect">
            <a:avLst/>
          </a:prstGeom>
        </p:spPr>
      </p:pic>
      <p:pic>
        <p:nvPicPr>
          <p:cNvPr id="5" name="Содержимое 5" descr="Победители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57364"/>
            <a:ext cx="4038600" cy="30289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72000" y="5214950"/>
            <a:ext cx="36506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Победители конференции </a:t>
            </a: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2019 года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0"/>
            <a:ext cx="1071537" cy="1081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714612" y="285728"/>
            <a:ext cx="3782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Из истории кафедры</a:t>
            </a:r>
            <a:endParaRPr lang="ru-RU" sz="320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4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tretch>
            <a:fillRect/>
          </a:stretch>
        </p:blipFill>
        <p:spPr bwMode="auto">
          <a:xfrm>
            <a:off x="785786" y="1357298"/>
            <a:ext cx="3035009" cy="452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5"/>
          <p:cNvPicPr/>
          <p:nvPr/>
        </p:nvPicPr>
        <p:blipFill>
          <a:blip r:embed="rId4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tretch>
            <a:fillRect/>
          </a:stretch>
        </p:blipFill>
        <p:spPr bwMode="auto">
          <a:xfrm>
            <a:off x="4572000" y="3071810"/>
            <a:ext cx="4038600" cy="36044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000496" y="128586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Мемориальная доска на стене Главного здания университета у помещений кафедры физики (слева) и сам грозоотметчик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0"/>
            <a:ext cx="1071537" cy="1081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071670" y="285728"/>
            <a:ext cx="4935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Научная работа на кафедре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357298"/>
            <a:ext cx="84296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исследование электрических и оптических свойств материалов с неупорядоченной структурой;</a:t>
            </a:r>
          </a:p>
          <a:p>
            <a:pPr lvl="0" algn="just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>
              <a:buFontTx/>
              <a:buChar char="-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изучение эффектов переключения и памяти в халькогенидных стеклообразных полупроводниках;</a:t>
            </a:r>
          </a:p>
          <a:p>
            <a:pPr lvl="0" algn="just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>
              <a:buFontTx/>
              <a:buChar char="-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приложение непертурбативных методов квантовой теории поля к задачам физики сильных полей и физике наноструктур.</a:t>
            </a:r>
          </a:p>
          <a:p>
            <a:pPr lvl="0" algn="just"/>
            <a:endParaRPr lang="ru-RU" sz="2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0"/>
            <a:ext cx="1071537" cy="1081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143108" y="285728"/>
            <a:ext cx="49141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Научные связи кафедры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571612"/>
            <a:ext cx="850112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Санкт-Петербургский Государственный Университет</a:t>
            </a:r>
          </a:p>
          <a:p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Санкт-Петербургский Политехнический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Университет Петра Великого</a:t>
            </a:r>
          </a:p>
          <a:p>
            <a:endParaRPr lang="ru-RU" sz="360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Физико-технический институт им. А.Ф. Иоффе</a:t>
            </a:r>
          </a:p>
          <a:p>
            <a:endParaRPr lang="ru-RU" sz="540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s://studystyle.ru/wp-content/uploads/2015/12/GERB-SPBGU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572396" y="1142984"/>
            <a:ext cx="1086317" cy="1357322"/>
          </a:xfrm>
          <a:prstGeom prst="rect">
            <a:avLst/>
          </a:prstGeom>
          <a:noFill/>
        </p:spPr>
      </p:pic>
      <p:pic>
        <p:nvPicPr>
          <p:cNvPr id="6" name="Picture 4" descr="https://eworld.pro/wp-content/uploads/2018/05/politeh-logo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72000" y="2714620"/>
            <a:ext cx="2000264" cy="917032"/>
          </a:xfrm>
          <a:prstGeom prst="rect">
            <a:avLst/>
          </a:prstGeom>
          <a:noFill/>
        </p:spPr>
      </p:pic>
      <p:pic>
        <p:nvPicPr>
          <p:cNvPr id="7" name="Picture 6" descr="https://week-science.spbstu.ru/userfiles/images/partner/fti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786578" y="3286124"/>
            <a:ext cx="2074262" cy="1384265"/>
          </a:xfrm>
          <a:prstGeom prst="rect">
            <a:avLst/>
          </a:prstGeom>
          <a:noFill/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794541-963F-4502-B414-DC03E82715A8}" type="slidenum">
              <a:rPr lang="ru-RU" altLang="ru-RU" smtClean="0">
                <a:latin typeface="Arial" pitchFamily="34" charset="0"/>
              </a:rPr>
              <a:t>10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1071538" y="357166"/>
            <a:ext cx="8072462" cy="22860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prstTxWarp prst="textDeflateInflate">
              <a:avLst>
                <a:gd name="adj" fmla="val 25134"/>
              </a:avLst>
            </a:prstTxWarp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Химики всех стран, полимеризуйтесь!</a:t>
            </a: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785786" y="4357694"/>
            <a:ext cx="7643834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>
                <a:latin typeface="Times New Roman" pitchFamily="18" charset="0"/>
                <a:cs typeface="Times New Roman" pitchFamily="18" charset="0"/>
              </a:rPr>
              <a:t>Поступайте в институт химической переработки биомассы дерева и техносферной безопасности ЛТУ! </a:t>
            </a:r>
          </a:p>
        </p:txBody>
      </p:sp>
      <p:pic>
        <p:nvPicPr>
          <p:cNvPr id="3073" name="Рисунок 2" descr="I:\___Текущие дела\2012-ЛТУ-ЛОГОТИПЫ\2012_логотип ЛТУ_1-цв.e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714744" y="1214422"/>
            <a:ext cx="2071702" cy="287130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" y="0"/>
            <a:ext cx="1071537" cy="1081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36</Paragraphs>
  <Slides>10</Slides>
  <Notes>0</Notes>
  <TotalTime>484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baseType="lpstr" size="14">
      <vt:lpstr>Arial</vt:lpstr>
      <vt:lpstr>Calibri</vt:lpstr>
      <vt:lpstr>Times New Roman</vt:lpstr>
      <vt:lpstr>Тема Office</vt:lpstr>
      <vt:lpstr>КАФЕДРА  ФИЗИКИЛЕСОТЕХНИЧЕСКОГО  УНИВЕРСИТЕТА</vt:lpstr>
      <vt:lpstr>PowerPoint Presentation</vt:lpstr>
      <vt:lpstr>Коллектив кафедры физики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Слайд 1</dc:title>
  <dc:creator>ПК_ИХПБ</dc:creator>
  <cp:lastModifiedBy>кафедра физики</cp:lastModifiedBy>
  <cp:revision>49</cp:revision>
  <dcterms:created xsi:type="dcterms:W3CDTF">2020-04-26T13:47:24Z</dcterms:created>
  <dcterms:modified xsi:type="dcterms:W3CDTF">2026-04-02T07:59:07Z</dcterms:modified>
</cp:coreProperties>
</file>