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2AF13-C850-4621-80AC-C9B6FB728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5578" y="201335"/>
            <a:ext cx="9974509" cy="556190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 технологий лесного комплекса </a:t>
            </a:r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садово-паркового хозяйства </a:t>
            </a:r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СПбГЛТУ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им. С.М. Кирова</a:t>
            </a:r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представления медицинских документов от поступивших.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Заселение в общежитие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Пошаговая инструкция</a:t>
            </a:r>
          </a:p>
        </p:txBody>
      </p:sp>
    </p:spTree>
    <p:extLst>
      <p:ext uri="{BB962C8B-B14F-4D97-AF65-F5344CB8AC3E}">
        <p14:creationId xmlns:p14="http://schemas.microsoft.com/office/powerpoint/2010/main" val="1227810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046DB-736F-45D4-B359-E70880C1C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66" y="306333"/>
            <a:ext cx="8911687" cy="128089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1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340347-3018-4968-AF27-B14F3E7B3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2239"/>
            <a:ext cx="8915400" cy="3758267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Абитуриенты, кто сдает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аттестата в приемной комиссии обязаны записаться  в медицинский кабинет на подачу медицинских документов.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Записаться можно следующими способами:</a:t>
            </a:r>
          </a:p>
          <a:p>
            <a:pPr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Лично, при подаче документов (104 кабинет)</a:t>
            </a:r>
          </a:p>
          <a:p>
            <a:pPr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телефону 8(812) 217-81-56</a:t>
            </a:r>
          </a:p>
          <a:p>
            <a:pPr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электронной почте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priemktlksph@yandex.ru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заполнить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форму, которая размещена в группе В контакте (приемная комиссия) или на сайте Колледжа, в разделе медицинский кабинет</a:t>
            </a:r>
          </a:p>
          <a:p>
            <a:pPr>
              <a:buAutoNum type="arabicPeriod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D4E2FA-CDD2-494F-99A8-BA3BC99824D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760" y="5008228"/>
            <a:ext cx="1744911" cy="1459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4720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046DB-736F-45D4-B359-E70880C1C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66" y="306333"/>
            <a:ext cx="8911687" cy="128089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340347-3018-4968-AF27-B14F3E7B3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62356"/>
            <a:ext cx="8915400" cy="323815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 21, 24 августа 2026 года </a:t>
            </a:r>
          </a:p>
          <a:p>
            <a:pPr marL="0" indent="0" algn="ctr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 полного пакета медицинских документов, проживающих в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Санкт-Петербурге и Ленинградской области </a:t>
            </a:r>
          </a:p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Несовершеннолетние абитуриенты приходят на медицинскую комиссию в сопровождении родителей или законных представителей (при предоставлении доверенности)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890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046DB-736F-45D4-B359-E70880C1C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66" y="306333"/>
            <a:ext cx="8911687" cy="128089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3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340347-3018-4968-AF27-B14F3E7B3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46247"/>
            <a:ext cx="8915400" cy="315426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25, 26, 27 и 28 августа 2026 года </a:t>
            </a:r>
          </a:p>
          <a:p>
            <a:pPr marL="0" indent="0" algn="ctr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 полного пакета медицинских документов   иногородних, проживающих в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других городах и республиках (иностранные студенты)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Несовершеннолетние абитуриенты приходят на медицинскую комиссию в сопровождении родителей или законных представителей (при предоставлении доверенности)</a:t>
            </a:r>
            <a:endParaRPr lang="ru-RU" sz="2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639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0D001-89E1-434F-9567-B64DDA2D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23273"/>
            <a:ext cx="8911687" cy="62350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Перечень медицинских   документов  необходимых при поступлении  </a:t>
            </a:r>
            <a:b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КТЛКиСПХ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E592E5-87E1-4BF4-99D8-3ED48EB16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455" y="1080655"/>
            <a:ext cx="9947563" cy="5597236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 паспорта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 медицинского полиса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 СНИЛС</a:t>
            </a:r>
          </a:p>
          <a:p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Справка СЭМД-196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медицинская справка врачебное профессиональное консультативное заключение для поступления, на бумажном носителе)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терапевт, окулист, лор, невропатолог, хирург, гинеколог, андролог-уролог (только для  подростков–мужчин до 18лет)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Срок годности справки 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 месяцев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со дня прохождения врачей</a:t>
            </a:r>
          </a:p>
          <a:p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Нарколог, психиатр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справка из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наркологичекого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психо-неврологического диспансера с места жительства.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Фтизиатр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справка из тубдиспансера (подросткам до 18 лет), при наличии отрицательного 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Диаскин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-тест и  флюорография грудной клетки датированных 2026г, справка от фтизиатра не требуется.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Срок годности справки 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 месяцев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со дня прохождения врачей</a:t>
            </a:r>
          </a:p>
          <a:p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рентгенография или флюорография грудной клетки (оригинал),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срок годности 1г</a:t>
            </a:r>
          </a:p>
          <a:p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Прививочный сертификат (оригинал).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обязательно  должны быть  прививки : паротит; корь; АДС; гепатит В, Д-тест или Манту.  Медицинские противопоказания  для прививок,  или письменный отказ от прививок, должны быть документально оформлены в прививочном сертификате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Копия справок , выписка  о хронических  заболеваниях. Противопоказания    (медицинские ограничения)для обучения по специальностям смотрим на сайте : 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www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.spbftu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 разделе Колледж-Абитуриенту-Медицина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Лица с ограниченными возможностями здоровья: - инвалиды детства, инвалиды по заболеванию: - заключение психолого-медико-педагогической комиссии, справка об установлении инвалидности, выданную федеральным учреждением медико-социальной службы, справка по реабилитации  инвалида (копия)</a:t>
            </a:r>
          </a:p>
          <a:p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Убедительная просьба ко всем абитуриентам, особенно иногородним 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 поездкой в Колледж ,  обязательно проверить наличие всех медицинских документов в наличии согласно списка 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220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046DB-736F-45D4-B359-E70880C1C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866" y="306333"/>
            <a:ext cx="8911687" cy="128089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4. Заселение в общежитие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340347-3018-4968-AF27-B14F3E7B3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349" y="1145309"/>
            <a:ext cx="10586907" cy="5406358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27, 28, 31августа, 01 сентября⃰ -   з</a:t>
            </a:r>
            <a:r>
              <a:rPr lang="ru-RU" sz="3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аселение в общежитие ( с 10:00 – 17:00)</a:t>
            </a:r>
          </a:p>
          <a:p>
            <a:pPr marL="0" indent="0" algn="ctr">
              <a:buNone/>
            </a:pP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Адреса общежитий: Московский пр. д.208, к.1; ул. Новороссийская д.28</a:t>
            </a:r>
          </a:p>
          <a:p>
            <a:pPr marL="0" indent="0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документов, необходимых для заселения в общежитие:</a:t>
            </a:r>
          </a:p>
          <a:p>
            <a:pPr marL="0" indent="0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Копия паспорта – 2 экземпляра </a:t>
            </a:r>
          </a:p>
          <a:p>
            <a:pPr marL="0" indent="0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(страница с фото и страница с регистрацией)</a:t>
            </a:r>
          </a:p>
          <a:p>
            <a:pPr marL="0" indent="0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Фото 3*4 см (3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Подтверждение об оплате общежития за 6 месяцев (реквизиты для оплаты получаете в общежитии)</a:t>
            </a:r>
          </a:p>
          <a:p>
            <a:pPr marL="0" indent="0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Справку  с медицинского пункта колледжа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⃰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заселяетесь в общежитие с 27 августа - проживание оплачивается посуточно до 01 сентября, далее по установленным тарифам/месяц</a:t>
            </a:r>
          </a:p>
          <a:p>
            <a:pPr marL="0" indent="0">
              <a:buNone/>
            </a:pP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Несовершеннолетние абитуриенты приходят на заселение в общежитие в сопровождении родителей или законных представителей (при предоставлении доверенности)</a:t>
            </a:r>
            <a:endParaRPr lang="ru-RU" sz="2200" b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7046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129</TotalTime>
  <Words>599</Words>
  <Application>Microsoft Office PowerPoint</Application>
  <PresentationFormat>Широкоэкранный</PresentationFormat>
  <Paragraphs>53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Times New Roman</vt:lpstr>
      <vt:lpstr>Wingdings 3</vt:lpstr>
      <vt:lpstr>Легкий дым</vt:lpstr>
      <vt:lpstr>     Колледж технологий лесного комплекса  и садово-паркового хозяйства  СПбГЛТУ им. С.М. Кирова  Порядок представления медицинских документов от поступивших. Заселение в общежитие  Пошаговая инструкция</vt:lpstr>
      <vt:lpstr>ШАГ 1</vt:lpstr>
      <vt:lpstr>ШАГ 2</vt:lpstr>
      <vt:lpstr>ШАГ 3</vt:lpstr>
      <vt:lpstr>Перечень медицинских   документов  необходимых при поступлении   в КТЛКиСПХ</vt:lpstr>
      <vt:lpstr>ШАГ 4. Заселение в общежитие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Колледж технологий лесного комплекса  и садово-паркового хозяйства  СПбГЛТУ им. С.М. Кирова Алгоритм работы приемной комиссии в период проведения медицинской комиссии  Пошаговая инструкция</dc:title>
  <dc:creator>User</dc:creator>
  <cp:lastModifiedBy>User</cp:lastModifiedBy>
  <cp:revision>15</cp:revision>
  <dcterms:created xsi:type="dcterms:W3CDTF">2026-03-30T09:41:51Z</dcterms:created>
  <dcterms:modified xsi:type="dcterms:W3CDTF">2026-04-03T09:40:44Z</dcterms:modified>
</cp:coreProperties>
</file>